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381" r:id="rId2"/>
    <p:sldId id="382" r:id="rId3"/>
    <p:sldId id="383" r:id="rId4"/>
    <p:sldId id="387" r:id="rId5"/>
    <p:sldId id="385" r:id="rId6"/>
    <p:sldId id="38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4bzCRHP+VBuUIyiEKvT+Qw==" hashData="7iz4B9an24SK3JVt9F6i9JwYLcU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AFF"/>
    <a:srgbClr val="00B6FA"/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11" autoAdjust="0"/>
    <p:restoredTop sz="76097"/>
  </p:normalViewPr>
  <p:slideViewPr>
    <p:cSldViewPr>
      <p:cViewPr>
        <p:scale>
          <a:sx n="90" d="100"/>
          <a:sy n="90" d="100"/>
        </p:scale>
        <p:origin x="-80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1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9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6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37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5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2.2.5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1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9" name="Picture 2" descr="F:\CPTM END\CPTM Slides Content\mi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05" y="2141548"/>
            <a:ext cx="6196989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2.2.5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2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9" name="Picture 2" descr="F:\CPTM END\CPTM Slides Content\burundi0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96" y="2477525"/>
            <a:ext cx="7730208" cy="36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2.2.5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3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9" name="Picture 2" descr="F:\CPTM END\CPTM Slides Content\507943 compress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48094"/>
            <a:ext cx="5735782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64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F:\CPTM END\CPTM Slides Content\national partners just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787" y="3679371"/>
            <a:ext cx="3855346" cy="256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F:\CPTM END\CPTM Slides Content\7606127686_9338ad55bb_k-1180x78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130" y="2251523"/>
            <a:ext cx="3556466" cy="236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CPTM END\CPTM Slides Content\police partner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68837"/>
            <a:ext cx="3530930" cy="235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4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2.2.5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631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2.2.5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5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9" name="Picture 4" descr="Elecciones en Timor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21771"/>
            <a:ext cx="6045804" cy="403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5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2.2.5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6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9" name="Picture 2" descr="F:\CPTM END\CPTM Slides Content\civilaffairs_pan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18446"/>
            <a:ext cx="7315206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4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13027</TotalTime>
  <Words>71</Words>
  <Application>Microsoft Office PowerPoint</Application>
  <PresentationFormat>On-screen Show (4:3)</PresentationFormat>
  <Paragraphs>29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201</cp:revision>
  <dcterms:created xsi:type="dcterms:W3CDTF">2015-12-09T18:20:24Z</dcterms:created>
  <dcterms:modified xsi:type="dcterms:W3CDTF">2017-05-08T17:47:12Z</dcterms:modified>
</cp:coreProperties>
</file>